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063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02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40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1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6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3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27-Sep-16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255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27-Sep-16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419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27-Sep-16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5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27-Sep-16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au/search?q=nancy+drew+author&amp;safe=active&amp;hl=en&amp;biw=1152&amp;bih=683&amp;source=lnms&amp;sa=X&amp;ved=0ahUKEwjN7JOylqPKAhWlGKYKHc4cBTMQ_AUIBigA&amp;dpr=1#safe=active&amp;hl=en&amp;q=carolyn+keene&amp;stick=H4sIAAAAAAAAAONgVuLQz9U3SLM0zAAAx21kOQwAAAA" TargetMode="External"/><Relationship Id="rId3" Type="http://schemas.openxmlformats.org/officeDocument/2006/relationships/hyperlink" Target="http://ej12girlhero.com/communications-centre/about-susannah-sm50" TargetMode="External"/><Relationship Id="rId7" Type="http://schemas.openxmlformats.org/officeDocument/2006/relationships/hyperlink" Target="https://www.google.com.au/search?tbo=p&amp;tbm=bks&amp;q=inauthor:%22Deborah+Abela%22" TargetMode="External"/><Relationship Id="rId2" Type="http://schemas.openxmlformats.org/officeDocument/2006/relationships/hyperlink" Target="http://geronimostilton.com/portal/WW/en/ho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aliakalkipsakis.com/" TargetMode="External"/><Relationship Id="rId11" Type="http://schemas.openxmlformats.org/officeDocument/2006/relationships/hyperlink" Target="http://www.roalddahl.com/home/kids" TargetMode="External"/><Relationship Id="rId5" Type="http://schemas.openxmlformats.org/officeDocument/2006/relationships/hyperlink" Target="http://lemonysnicketlibrary.com/" TargetMode="External"/><Relationship Id="rId10" Type="http://schemas.openxmlformats.org/officeDocument/2006/relationships/hyperlink" Target="https://www.google.com.au/search?q=Enid+Blyton&amp;ie=utf-8&amp;oe=utf-8&amp;gws_rd=cr&amp;ei=J5ydVpX4MOX4mAWGi62ABQ" TargetMode="External"/><Relationship Id="rId4" Type="http://schemas.openxmlformats.org/officeDocument/2006/relationships/hyperlink" Target="http://www.milkmonitor.com/" TargetMode="External"/><Relationship Id="rId9" Type="http://schemas.openxmlformats.org/officeDocument/2006/relationships/hyperlink" Target="https://philkettle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afsascreativecorner.weebly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Gill Sans Ultra Bold" panose="020B0A02020104020203" pitchFamily="34" charset="0"/>
              </a:rPr>
              <a:t>Hafsa’s Creative Corner</a:t>
            </a:r>
            <a:endParaRPr lang="en-US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Gill Sans Ultra Bold" panose="020B0A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Sharing my Creativity, Knowledge, and Ideas!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Hi, I'm </a:t>
            </a:r>
            <a:r>
              <a:rPr lang="en-US" dirty="0" err="1"/>
              <a:t>Hafsa</a:t>
            </a:r>
            <a:r>
              <a:rPr lang="en-US" dirty="0"/>
              <a:t>. My blog is all about my experience on my learning journey. I am in year 5 and my hobbies are reading, coding, </a:t>
            </a:r>
            <a:r>
              <a:rPr lang="en-US" dirty="0" smtClean="0"/>
              <a:t>blogging, drawing or sketching </a:t>
            </a:r>
            <a:r>
              <a:rPr lang="en-US" dirty="0"/>
              <a:t>and swimming. I love technology a lot too!</a:t>
            </a:r>
          </a:p>
        </p:txBody>
      </p:sp>
    </p:spTree>
    <p:extLst>
      <p:ext uri="{BB962C8B-B14F-4D97-AF65-F5344CB8AC3E}">
        <p14:creationId xmlns:p14="http://schemas.microsoft.com/office/powerpoint/2010/main" val="7435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my 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my blog, I like to blog about different </a:t>
            </a:r>
            <a:r>
              <a:rPr lang="en-US" dirty="0" smtClean="0"/>
              <a:t>topics, such as and </a:t>
            </a:r>
            <a:r>
              <a:rPr lang="en-US" dirty="0"/>
              <a:t>art and craft. I started this blog because I was really interested about how people make blogs. And once I started, I realized that blogging is actually very fun and </a:t>
            </a:r>
            <a:r>
              <a:rPr lang="en-US" dirty="0" smtClean="0"/>
              <a:t>now</a:t>
            </a:r>
            <a:r>
              <a:rPr lang="en-US" dirty="0"/>
              <a:t>, its one of my favorite hobbies.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200" y="3640878"/>
            <a:ext cx="2855384" cy="284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38931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 love technology, and so decided to share with you my favorite apps along with a review that I use on my </a:t>
            </a:r>
            <a:r>
              <a:rPr lang="en-US" dirty="0" smtClean="0"/>
              <a:t>iPad on my blog.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Some of my </a:t>
            </a:r>
            <a:r>
              <a:rPr lang="en-US" dirty="0" err="1" smtClean="0"/>
              <a:t>favourite</a:t>
            </a:r>
            <a:r>
              <a:rPr lang="en-US" dirty="0" smtClean="0"/>
              <a:t> apps are:</a:t>
            </a:r>
          </a:p>
          <a:p>
            <a:pPr marL="0" indent="0">
              <a:buNone/>
            </a:pPr>
            <a:r>
              <a:rPr lang="en-US" dirty="0"/>
              <a:t>Hopscotch: Coding for Kids</a:t>
            </a:r>
          </a:p>
          <a:p>
            <a:pPr marL="0" indent="0">
              <a:buNone/>
            </a:pPr>
            <a:r>
              <a:rPr lang="en-US" dirty="0"/>
              <a:t>Code Warriors</a:t>
            </a:r>
          </a:p>
          <a:p>
            <a:pPr marL="0" indent="0">
              <a:buNone/>
            </a:pPr>
            <a:r>
              <a:rPr lang="en-US" dirty="0"/>
              <a:t>Memorado</a:t>
            </a:r>
          </a:p>
          <a:p>
            <a:pPr marL="0" indent="0">
              <a:buNone/>
            </a:pPr>
            <a:r>
              <a:rPr lang="en-US" dirty="0"/>
              <a:t>Khan Academy</a:t>
            </a:r>
          </a:p>
          <a:p>
            <a:pPr marL="0" indent="0">
              <a:buNone/>
            </a:pPr>
            <a:r>
              <a:rPr lang="en-US" dirty="0" err="1"/>
              <a:t>Numtris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Evoled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Cargo Bot</a:t>
            </a:r>
          </a:p>
          <a:p>
            <a:pPr marL="0" indent="0">
              <a:buNone/>
            </a:pPr>
            <a:r>
              <a:rPr lang="en-US" dirty="0"/>
              <a:t>﻿Book Creator﻿</a:t>
            </a:r>
          </a:p>
          <a:p>
            <a:pPr marL="0" indent="0">
              <a:buNone/>
            </a:pPr>
            <a:r>
              <a:rPr lang="en-US" dirty="0"/>
              <a:t>Little Alchemy</a:t>
            </a:r>
          </a:p>
          <a:p>
            <a:pPr marL="0" indent="0">
              <a:buNone/>
            </a:pPr>
            <a:r>
              <a:rPr lang="en-US" dirty="0"/>
              <a:t>Book Creator</a:t>
            </a:r>
          </a:p>
          <a:p>
            <a:pPr marL="0" indent="0">
              <a:buNone/>
            </a:pPr>
            <a:r>
              <a:rPr lang="en-US" dirty="0"/>
              <a:t>Paper by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6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</a:t>
            </a:r>
            <a:r>
              <a:rPr lang="en-US" dirty="0" err="1" smtClean="0"/>
              <a:t>Reviws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962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 love reading so much</a:t>
            </a:r>
            <a:r>
              <a:rPr lang="en-US" dirty="0" smtClean="0"/>
              <a:t>! I like to post book reviews on my blog..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Some of my </a:t>
            </a:r>
            <a:r>
              <a:rPr lang="en-US" dirty="0" err="1" smtClean="0"/>
              <a:t>favourite</a:t>
            </a:r>
            <a:r>
              <a:rPr lang="en-US" dirty="0" smtClean="0"/>
              <a:t> books are: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Geronimo Stilton</a:t>
            </a:r>
            <a:br>
              <a:rPr lang="en-US" dirty="0">
                <a:hlinkClick r:id="rId2"/>
              </a:rPr>
            </a:br>
            <a:r>
              <a:rPr lang="en-US" dirty="0" err="1">
                <a:hlinkClick r:id="rId2"/>
              </a:rPr>
              <a:t>Thea</a:t>
            </a:r>
            <a:r>
              <a:rPr lang="en-US" dirty="0">
                <a:hlinkClick r:id="rId2"/>
              </a:rPr>
              <a:t> Stilton</a:t>
            </a:r>
            <a:endParaRPr lang="en-US" dirty="0"/>
          </a:p>
          <a:p>
            <a:r>
              <a:rPr lang="en-US" dirty="0"/>
              <a:t>EJ12 Girl Hero by </a:t>
            </a:r>
            <a:r>
              <a:rPr lang="en-US" dirty="0">
                <a:hlinkClick r:id="rId3"/>
              </a:rPr>
              <a:t>Susannah McFarlane</a:t>
            </a:r>
            <a:endParaRPr lang="en-US" dirty="0"/>
          </a:p>
          <a:p>
            <a:r>
              <a:rPr lang="en-US" dirty="0"/>
              <a:t>Ruby Redford by </a:t>
            </a:r>
            <a:r>
              <a:rPr lang="en-US" dirty="0">
                <a:hlinkClick r:id="rId4"/>
              </a:rPr>
              <a:t>Lauren Child</a:t>
            </a:r>
            <a:endParaRPr lang="en-US" dirty="0"/>
          </a:p>
          <a:p>
            <a:r>
              <a:rPr lang="en-US" dirty="0"/>
              <a:t>All the Wrong Questions by </a:t>
            </a:r>
            <a:r>
              <a:rPr lang="en-US" dirty="0">
                <a:hlinkClick r:id="rId5"/>
              </a:rPr>
              <a:t>Lemony </a:t>
            </a:r>
            <a:r>
              <a:rPr lang="en-US" dirty="0" err="1">
                <a:hlinkClick r:id="rId5"/>
              </a:rPr>
              <a:t>Snicket</a:t>
            </a:r>
            <a:endParaRPr lang="en-US" dirty="0"/>
          </a:p>
          <a:p>
            <a:r>
              <a:rPr lang="en-US" dirty="0"/>
              <a:t>Go Girl by </a:t>
            </a:r>
            <a:r>
              <a:rPr lang="en-US" dirty="0" err="1">
                <a:hlinkClick r:id="rId6"/>
              </a:rPr>
              <a:t>Thalia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Kalkipsakis</a:t>
            </a:r>
            <a:endParaRPr lang="en-US" dirty="0"/>
          </a:p>
          <a:p>
            <a:r>
              <a:rPr lang="en-US" dirty="0"/>
              <a:t>Spy Force by </a:t>
            </a:r>
            <a:r>
              <a:rPr lang="en-US" dirty="0">
                <a:hlinkClick r:id="rId7"/>
              </a:rPr>
              <a:t>Deborah </a:t>
            </a:r>
            <a:r>
              <a:rPr lang="en-US" dirty="0" err="1">
                <a:hlinkClick r:id="rId7"/>
              </a:rPr>
              <a:t>Abela</a:t>
            </a:r>
            <a:endParaRPr lang="en-US" dirty="0"/>
          </a:p>
          <a:p>
            <a:r>
              <a:rPr lang="en-US" dirty="0"/>
              <a:t>Nancy Drew by </a:t>
            </a:r>
            <a:r>
              <a:rPr lang="en-US" dirty="0">
                <a:hlinkClick r:id="rId8"/>
              </a:rPr>
              <a:t>Carolyn Keene</a:t>
            </a:r>
            <a:endParaRPr lang="en-US" dirty="0"/>
          </a:p>
          <a:p>
            <a:r>
              <a:rPr lang="en-US" dirty="0"/>
              <a:t>Get Real by </a:t>
            </a:r>
            <a:r>
              <a:rPr lang="en-US" dirty="0">
                <a:hlinkClick r:id="rId9"/>
              </a:rPr>
              <a:t>Phil Kettle</a:t>
            </a:r>
            <a:endParaRPr lang="en-US" dirty="0"/>
          </a:p>
          <a:p>
            <a:r>
              <a:rPr lang="en-US" dirty="0">
                <a:hlinkClick r:id="rId10"/>
              </a:rPr>
              <a:t>Enid </a:t>
            </a:r>
            <a:r>
              <a:rPr lang="en-US" dirty="0" err="1">
                <a:hlinkClick r:id="rId10"/>
              </a:rPr>
              <a:t>Blyton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11"/>
              </a:rPr>
              <a:t>Roald Dahl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7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Corner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As-salamu </a:t>
            </a:r>
            <a:r>
              <a:rPr lang="en-US" dirty="0" err="1" smtClean="0"/>
              <a:t>alaykum</a:t>
            </a:r>
            <a:r>
              <a:rPr lang="en-US" dirty="0" smtClean="0"/>
              <a:t> brothers </a:t>
            </a:r>
            <a:r>
              <a:rPr lang="en-US" dirty="0"/>
              <a:t>and sisters</a:t>
            </a:r>
            <a:r>
              <a:rPr lang="en-US" dirty="0" smtClean="0"/>
              <a:t>! In the Islamic Corner, I research about Islamic </a:t>
            </a:r>
            <a:r>
              <a:rPr lang="en-US" dirty="0"/>
              <a:t>topics </a:t>
            </a:r>
            <a:r>
              <a:rPr lang="en-US" dirty="0" smtClean="0"/>
              <a:t>like </a:t>
            </a:r>
            <a:r>
              <a:rPr lang="en-US" dirty="0" smtClean="0"/>
              <a:t>Ramadan and  </a:t>
            </a:r>
            <a:r>
              <a:rPr lang="en-US" dirty="0" smtClean="0"/>
              <a:t>some ideas of how to make this Ramadan worth while.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5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r>
              <a:rPr lang="en-US" dirty="0" smtClean="0"/>
              <a:t>for Viewing!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here to go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http://hafsascreativecorner.weebly.com/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5939763" y="3020291"/>
            <a:ext cx="3048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571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Custom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E32D91"/>
      </a:hlink>
      <a:folHlink>
        <a:srgbClr val="8C8C8C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90</TotalTime>
  <Words>240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Corbel</vt:lpstr>
      <vt:lpstr>Gill Sans Ultra Bold</vt:lpstr>
      <vt:lpstr>Feathered</vt:lpstr>
      <vt:lpstr>Hafsa’s Creative Corner</vt:lpstr>
      <vt:lpstr>About Me</vt:lpstr>
      <vt:lpstr>About my Blog</vt:lpstr>
      <vt:lpstr>App Reviews</vt:lpstr>
      <vt:lpstr>Book Reviws</vt:lpstr>
      <vt:lpstr>Islamic Corner</vt:lpstr>
      <vt:lpstr>Thanks for Viewing!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HNS</dc:creator>
  <cp:lastModifiedBy>HNS</cp:lastModifiedBy>
  <cp:revision>10</cp:revision>
  <dcterms:created xsi:type="dcterms:W3CDTF">2016-02-21T02:50:27Z</dcterms:created>
  <dcterms:modified xsi:type="dcterms:W3CDTF">2016-09-27T02:14:45Z</dcterms:modified>
</cp:coreProperties>
</file>